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30" d="100"/>
          <a:sy n="30" d="100"/>
        </p:scale>
        <p:origin x="3062" y="48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1129054" y="13602592"/>
            <a:ext cx="8028891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Ponesite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prirodu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kući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svojim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uspomenama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ili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slikama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a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svom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prtljagu</a:t>
            </a:r>
            <a:r>
              <a:rPr lang="es-E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ČUVAJTE ZDRAV</a:t>
            </a:r>
            <a:r>
              <a:rPr lang="hr-BA" sz="7200" b="1" i="0" u="none" baseline="300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LJE PRIRODE</a:t>
            </a:r>
            <a:r>
              <a:rPr lang="es-ES" sz="7200" b="1" i="0" u="none" baseline="300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,</a:t>
            </a:r>
            <a:br>
              <a:rPr lang="es-es" sz="72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es-ES" sz="72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ne</a:t>
            </a:r>
            <a:r>
              <a:rPr lang="es-ES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donosite </a:t>
            </a:r>
            <a:r>
              <a:rPr lang="es-ES" sz="72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biljke</a:t>
            </a:r>
            <a:r>
              <a:rPr lang="es-ES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ES" sz="72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kući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D3E51F7-6DBE-4502-A918-D11F9C5B6142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28</Words>
  <Application>Microsoft Office PowerPoint</Application>
  <PresentationFormat>Prilagođeno</PresentationFormat>
  <Paragraphs>3</Paragraphs>
  <Slides>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Dalibor Vidačak | FSA BH</cp:lastModifiedBy>
  <cp:revision>46</cp:revision>
  <dcterms:created xsi:type="dcterms:W3CDTF">2023-07-25T13:09:41Z</dcterms:created>
  <dcterms:modified xsi:type="dcterms:W3CDTF">2025-05-05T12:33:27Z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